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743783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409468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6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12-14,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днем 24-26 тепла.</a:t>
            </a:r>
          </a:p>
          <a:p>
            <a:pPr lvl="0" indent="180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08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40545</TotalTime>
  <Words>595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6933</cp:revision>
  <cp:lastPrinted>2021-07-01T03:56:27Z</cp:lastPrinted>
  <dcterms:created xsi:type="dcterms:W3CDTF">2018-03-27T06:03:00Z</dcterms:created>
  <dcterms:modified xsi:type="dcterms:W3CDTF">2026-05-12T06:11:17Z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